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1719"/>
    <a:srgbClr val="CD1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17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0183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11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3855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45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638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89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787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62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868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476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12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  <a:alpha val="50000"/>
              </a:schemeClr>
            </a:gs>
            <a:gs pos="68000">
              <a:schemeClr val="accent4">
                <a:lumMod val="45000"/>
                <a:lumOff val="55000"/>
              </a:schemeClr>
            </a:gs>
            <a:gs pos="87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DBD60-FF79-41F3-B25E-E691517D9105}" type="datetimeFigureOut">
              <a:rPr lang="da-DK" smtClean="0"/>
              <a:t>09-08-2023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101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E39E5-546C-4FBD-9405-C6368B2CE4BC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8495B6AF-AC25-4CBE-B58C-7A8733D184D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621" y="5265544"/>
            <a:ext cx="1500358" cy="145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77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CC1719"/>
          </a:solidFill>
          <a:latin typeface="Cooper Black" panose="0208090404030B0204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24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0000">
        <p:circle/>
      </p:transition>
    </mc:Choice>
    <mc:Fallback xmlns="">
      <p:transition spd="slow" advClick="0" advTm="10000">
        <p:circl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Åstrup IF PP skabelon blå" id="{CAE2A4AB-823D-438F-9883-5E7813E7FCFC}" vid="{1FAE0235-F907-427D-BA3F-F59F9A3C57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Åstrup IF PP skabelon blå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Maria Zelina Storborg</dc:creator>
  <cp:lastModifiedBy>Maria Zelina Storborg</cp:lastModifiedBy>
  <cp:revision>1</cp:revision>
  <dcterms:created xsi:type="dcterms:W3CDTF">2023-08-09T14:25:21Z</dcterms:created>
  <dcterms:modified xsi:type="dcterms:W3CDTF">2023-08-09T14:26:04Z</dcterms:modified>
</cp:coreProperties>
</file>